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1" r:id="rId13"/>
  </p:sldMasterIdLst>
  <p:sldIdLst>
    <p:sldId id="256" r:id="rId15"/>
    <p:sldId id="259" r:id="rId16"/>
    <p:sldId id="260" r:id="rId17"/>
    <p:sldId id="262" r:id="rId18"/>
    <p:sldId id="263" r:id="rId19"/>
    <p:sldId id="265" r:id="rId20"/>
    <p:sldId id="264" r:id="rId21"/>
    <p:sldId id="270" r:id="rId22"/>
    <p:sldId id="268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6762D4-1208-40BD-9F6F-89907E02A741}">
          <p14:sldIdLst>
            <p14:sldId id="256"/>
            <p14:sldId id="259"/>
            <p14:sldId id="260"/>
            <p14:sldId id="262"/>
            <p14:sldId id="263"/>
            <p14:sldId id="265"/>
            <p14:sldId id="264"/>
            <p14:sldId id="270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viewProps" Target="viewProps.xml"></Relationship><Relationship Id="rId26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A8778-1342-46A3-9919-E35BF86FC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EF2C24-6905-41A1-8845-15F437C9B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B3EEF-4663-46B0-8071-83A645A0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14077-CEE9-4F6E-8437-1B489EC8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BF61-DE29-4392-9A5F-8E8C4568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0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2E72E-6373-432B-A3FD-709A094C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127DAD-707A-4436-9D93-B2D233960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D06CFD-8EC2-4CB4-AD40-6ED39C0F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AE7FF-48A8-4B86-B313-8E1989C9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D647-D88D-409B-B45A-F7098940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6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F89625-B5F7-433A-95BF-D4D8FD7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97021-69FF-4E85-A407-8C3636119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A757A-F3A0-4609-8AC4-E9DE36B5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78574-F3C5-40D6-A65F-10B70C0A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8288C-E721-4DE0-A751-913FCE48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3ECBB-BC8A-49AA-B9BC-149C16C6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84F67-9369-48B5-A7CE-C0E6A19A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BDBCE-5F48-46E4-8303-CD8A66A7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06CB5-0CFA-4D58-A412-B7AC3F3E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B964F-F7A7-46DB-80A1-4FBFAC93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8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D4943-D3CA-41D0-92EF-51C861C0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606F2-6326-41DC-B82C-15D1BE9EE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6A7EE-9410-49DC-8B99-431CA4B8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3CA0-D4C7-45E8-B1AB-0812A726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7F64A-74B1-4264-9B2E-9FE5F93A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9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82AC-79EF-4DFA-A162-13104968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65113-E82D-49AC-B1D1-5D50AB791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8700DB-6B75-4E53-945E-F6BC6E3D2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6EFE7-922A-41AF-BA78-2339B073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648BC2-0F74-4B19-925A-6B4BED3C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AB4541-3A74-42D7-8DD5-F74DB625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9E71F-A01A-4B55-B147-CE5FE689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67796-A297-4F62-AE87-7E599D74A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BC86A-B2ED-4FEB-9643-9B7D0591C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3E72A9-231E-4CC5-882D-35599C959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DA9587-6080-401F-A984-31D28AFB7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D10B9-E561-40F5-85DC-7F0BA30B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BDB616-59D1-41B3-946F-E1797EA7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7C797A-246D-4546-9FF9-336664A4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72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9CB1B-D7FF-4EFE-BDAF-5628D721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27F001-56A0-488C-BDF9-D78AEE36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64693-F086-40FD-886E-C4B5B667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057A56-B9BD-4230-A0FE-569A31B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3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190AE2-858E-403B-A455-68A6E0F4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557030-D3FE-4C7F-B217-98C21511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7D954C-3740-4B96-8FC9-9A525321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4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0AFDE-6582-4C11-8C7F-75FF2D7A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E0465-7AE2-44CA-A69F-737014F7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1EBC5F-D750-49C4-8FF4-0F005DC9B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04B16-0876-45A6-9B86-7D69CE8F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35DCB-9ECD-4033-B8B0-234E1D18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A870A-38C3-4E57-A1C2-C6DCAB32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1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3A17D-C611-4CBB-8B7C-58762B6B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15FA32-69E6-472C-914B-F428C72D2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6E8CA-A205-45DA-B4F9-10414656A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FD6BF3-87D5-4061-9F92-AD051548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320F4B-A3B8-4E6F-B874-8F60EEE7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B43A0-1937-469E-BA56-B6383899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5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AD205E-B62E-4BA3-9AE9-1ECE3E7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4199D-72B9-4D37-B317-9134C28F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C7A577-BDA7-4B65-B71F-D52CF24F3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BB7E-9AA3-4ADA-9206-4A8DD0AA96D1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4954A-910E-4F14-AE60-0EA7ABF0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7E2CC-93CA-48E5-871B-0F7547F58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9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41801716641.jpeg"></Relationship><Relationship Id="rId2" Type="http://schemas.openxmlformats.org/officeDocument/2006/relationships/image" Target="../media/fImage3753761678467.jpeg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chart" Target="../charts/chart1.xml"></Relationship><Relationship Id="rId3" Type="http://schemas.openxmlformats.org/officeDocument/2006/relationships/image" Target="../media/fImage1847921686334.pn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53363-7FC0-4AD0-837B-E01DC703A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카 시뮬레이션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F6942B-88B2-4D1D-BE48-FAAE31F3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7289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 작품세미나</a:t>
            </a:r>
          </a:p>
        </p:txBody>
      </p:sp>
    </p:spTree>
    <p:extLst>
      <p:ext uri="{BB962C8B-B14F-4D97-AF65-F5344CB8AC3E}">
        <p14:creationId xmlns:p14="http://schemas.microsoft.com/office/powerpoint/2010/main" val="1723501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3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4D29D8-7394-4E79-8381-818C6015889A}"/>
              </a:ext>
            </a:extLst>
          </p:cNvPr>
          <p:cNvSpPr/>
          <p:nvPr/>
        </p:nvSpPr>
        <p:spPr>
          <a:xfrm>
            <a:off x="275208" y="445380"/>
            <a:ext cx="4156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핸들 구현</a:t>
            </a:r>
          </a:p>
        </p:txBody>
      </p:sp>
      <p:pic>
        <p:nvPicPr>
          <p:cNvPr id="1026" name="Picture 2" descr="steering wheel pngì ëí ì´ë¯¸ì§ ê²ìê²°ê³¼">
            <a:extLst>
              <a:ext uri="{FF2B5EF4-FFF2-40B4-BE49-F238E27FC236}">
                <a16:creationId xmlns:a16="http://schemas.microsoft.com/office/drawing/2014/main" id="{CC190540-4F95-4A6D-93C2-C9BEE9BE5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5" y="1935331"/>
            <a:ext cx="3841469" cy="386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8BEE4AD-49E4-4203-9506-F781138823EF}"/>
              </a:ext>
            </a:extLst>
          </p:cNvPr>
          <p:cNvSpPr/>
          <p:nvPr/>
        </p:nvSpPr>
        <p:spPr>
          <a:xfrm>
            <a:off x="4952838" y="3107184"/>
            <a:ext cx="2548795" cy="126062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C2A2D7-087B-47EA-9197-A9D0FEAD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155" y="2223023"/>
            <a:ext cx="3076575" cy="302895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5528BC6-DAD9-46BC-A8CD-01624F3F8FBD}"/>
              </a:ext>
            </a:extLst>
          </p:cNvPr>
          <p:cNvSpPr txBox="1">
            <a:spLocks/>
          </p:cNvSpPr>
          <p:nvPr/>
        </p:nvSpPr>
        <p:spPr>
          <a:xfrm>
            <a:off x="8056156" y="5631416"/>
            <a:ext cx="3076574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/>
              <a:t>로터리 </a:t>
            </a:r>
            <a:r>
              <a:rPr lang="ko-KR" altLang="en-US" sz="3200" dirty="0" err="1"/>
              <a:t>엔코더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40773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3D13A4-5C5D-415F-ACC6-D2DA9A6ED9E5}"/>
              </a:ext>
            </a:extLst>
          </p:cNvPr>
          <p:cNvSpPr/>
          <p:nvPr/>
        </p:nvSpPr>
        <p:spPr>
          <a:xfrm>
            <a:off x="275207" y="445380"/>
            <a:ext cx="68624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로터리 </a:t>
            </a:r>
            <a:r>
              <a:rPr lang="ko-KR" altLang="en-US" sz="6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엔코더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 descr="Animated GIF">
            <a:extLst>
              <a:ext uri="{FF2B5EF4-FFF2-40B4-BE49-F238E27FC236}">
                <a16:creationId xmlns:a16="http://schemas.microsoft.com/office/drawing/2014/main" id="{E175542C-8266-4961-B128-A51CFA1BC1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7" y="1492984"/>
            <a:ext cx="5817341" cy="385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D0A453-377F-4A04-A70D-7944AB6B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230" y="1492984"/>
            <a:ext cx="5778129" cy="38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3D13A4-5C5D-415F-ACC6-D2DA9A6ED9E5}"/>
              </a:ext>
            </a:extLst>
          </p:cNvPr>
          <p:cNvSpPr/>
          <p:nvPr/>
        </p:nvSpPr>
        <p:spPr>
          <a:xfrm>
            <a:off x="275208" y="445380"/>
            <a:ext cx="55396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아두이노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환경</a:t>
            </a:r>
          </a:p>
        </p:txBody>
      </p:sp>
      <p:pic>
        <p:nvPicPr>
          <p:cNvPr id="3" name="그림 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0F371FDB-E63B-4C2A-B247-5BD0BA5A9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6" y="1841767"/>
            <a:ext cx="8477412" cy="43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9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DB0B9D-0561-49D0-8BDF-885F6D2012B7}"/>
              </a:ext>
            </a:extLst>
          </p:cNvPr>
          <p:cNvSpPr/>
          <p:nvPr/>
        </p:nvSpPr>
        <p:spPr>
          <a:xfrm>
            <a:off x="64770" y="64770"/>
            <a:ext cx="12053570" cy="6715125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4770E5-2B9F-46A7-878F-3F9EB2172BAB}"/>
              </a:ext>
            </a:extLst>
          </p:cNvPr>
          <p:cNvSpPr/>
          <p:nvPr/>
        </p:nvSpPr>
        <p:spPr>
          <a:xfrm>
            <a:off x="274955" y="445135"/>
            <a:ext cx="5539740" cy="101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핸들</a:t>
            </a:r>
          </a:p>
        </p:txBody>
      </p:sp>
      <p:pic>
        <p:nvPicPr>
          <p:cNvPr id="6" name="그림 5" descr="C:/Users/BITDOL/AppData/Roaming/PolarisOffice/ETemp/16332_3640224/fImage41801716641.jpe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61455" y="1529715"/>
            <a:ext cx="4928870" cy="4951730"/>
          </a:xfrm>
          <a:prstGeom prst="rect"/>
          <a:noFill/>
        </p:spPr>
      </p:pic>
      <p:pic>
        <p:nvPicPr>
          <p:cNvPr id="7" name="그림 6" descr="C:/Users/BITDOL/AppData/Roaming/PolarisOffice/ETemp/16332_3640224/fImage375376167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3715" y="1542415"/>
            <a:ext cx="4916805" cy="493903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38793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BITDOL/AppData/Roaming/PolarisOffice/ETemp/16332_3640224/image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39725" y="302260"/>
            <a:ext cx="11090910" cy="6238875"/>
          </a:xfrm>
          <a:prstGeom prst="rect"/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E0413A-5861-47CC-B964-CFAA471AC36B}"/>
              </a:ext>
            </a:extLst>
          </p:cNvPr>
          <p:cNvSpPr/>
          <p:nvPr/>
        </p:nvSpPr>
        <p:spPr>
          <a:xfrm>
            <a:off x="64770" y="64770"/>
            <a:ext cx="12053570" cy="6715125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3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39B9C6-CC0E-408E-A8E2-B70A36A62DD7}"/>
              </a:ext>
            </a:extLst>
          </p:cNvPr>
          <p:cNvSpPr/>
          <p:nvPr/>
        </p:nvSpPr>
        <p:spPr>
          <a:xfrm>
            <a:off x="64770" y="64770"/>
            <a:ext cx="12053570" cy="6715125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C:/Users/BITDOL/AppData/Roaming/PolarisOffice/ETemp/16332_3640224/fImage184792168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81741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39B9C6-CC0E-408E-A8E2-B70A36A62DD7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62EA0D-6EBB-42C7-B47F-497B3A007DA3}"/>
              </a:ext>
            </a:extLst>
          </p:cNvPr>
          <p:cNvSpPr/>
          <p:nvPr/>
        </p:nvSpPr>
        <p:spPr>
          <a:xfrm>
            <a:off x="275207" y="445380"/>
            <a:ext cx="73950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RC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카 </a:t>
            </a:r>
            <a:r>
              <a:rPr lang="ko-KR" altLang="en-US" sz="6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서보모터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구현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3C3963-A1BB-46D6-9F7D-6AEB190A4400}"/>
              </a:ext>
            </a:extLst>
          </p:cNvPr>
          <p:cNvGrpSpPr/>
          <p:nvPr/>
        </p:nvGrpSpPr>
        <p:grpSpPr>
          <a:xfrm>
            <a:off x="593855" y="1719327"/>
            <a:ext cx="5297958" cy="4290856"/>
            <a:chOff x="6965960" y="3576174"/>
            <a:chExt cx="4076110" cy="305375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030839-E7A6-475D-B519-CED9004E2406}"/>
                </a:ext>
              </a:extLst>
            </p:cNvPr>
            <p:cNvSpPr/>
            <p:nvPr/>
          </p:nvSpPr>
          <p:spPr>
            <a:xfrm>
              <a:off x="7789932" y="3936188"/>
              <a:ext cx="2442750" cy="26767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E549F87-73DB-4E4F-BF25-442BF8F4CE29}"/>
                </a:ext>
              </a:extLst>
            </p:cNvPr>
            <p:cNvSpPr/>
            <p:nvPr/>
          </p:nvSpPr>
          <p:spPr>
            <a:xfrm>
              <a:off x="6980544" y="4156429"/>
              <a:ext cx="3638605" cy="27106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04CF8006-492D-46BA-8647-FD1755CB79C5}"/>
                </a:ext>
              </a:extLst>
            </p:cNvPr>
            <p:cNvSpPr/>
            <p:nvPr/>
          </p:nvSpPr>
          <p:spPr>
            <a:xfrm>
              <a:off x="6965960" y="3941834"/>
              <a:ext cx="685428" cy="73414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6">
              <a:extLst>
                <a:ext uri="{FF2B5EF4-FFF2-40B4-BE49-F238E27FC236}">
                  <a16:creationId xmlns:a16="http://schemas.microsoft.com/office/drawing/2014/main" id="{B4C7AA67-6CCE-4E78-9840-40F43C7FB795}"/>
                </a:ext>
              </a:extLst>
            </p:cNvPr>
            <p:cNvSpPr/>
            <p:nvPr/>
          </p:nvSpPr>
          <p:spPr>
            <a:xfrm>
              <a:off x="10342059" y="3924890"/>
              <a:ext cx="685428" cy="73414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9EE077-BED6-4447-820A-F4F90F25370A}"/>
                </a:ext>
              </a:extLst>
            </p:cNvPr>
            <p:cNvSpPr/>
            <p:nvPr/>
          </p:nvSpPr>
          <p:spPr>
            <a:xfrm>
              <a:off x="6995127" y="6110377"/>
              <a:ext cx="3638605" cy="27106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E23A4828-53F7-4C82-BC33-06643C125C53}"/>
                </a:ext>
              </a:extLst>
            </p:cNvPr>
            <p:cNvSpPr/>
            <p:nvPr/>
          </p:nvSpPr>
          <p:spPr>
            <a:xfrm>
              <a:off x="6980544" y="5895782"/>
              <a:ext cx="685428" cy="73414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DC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모터</a:t>
              </a:r>
              <a:endParaRPr lang="ko-KR" altLang="en-US" dirty="0"/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7013D896-FD18-4D68-B43C-E3D3DDF3AC53}"/>
                </a:ext>
              </a:extLst>
            </p:cNvPr>
            <p:cNvSpPr/>
            <p:nvPr/>
          </p:nvSpPr>
          <p:spPr>
            <a:xfrm>
              <a:off x="10356642" y="5878839"/>
              <a:ext cx="685428" cy="73414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DC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모터</a:t>
              </a:r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7BB5FC1-2282-43BB-9D2A-2D370093D3D1}"/>
                </a:ext>
              </a:extLst>
            </p:cNvPr>
            <p:cNvSpPr/>
            <p:nvPr/>
          </p:nvSpPr>
          <p:spPr>
            <a:xfrm>
              <a:off x="8544634" y="4051953"/>
              <a:ext cx="933348" cy="48001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서보모터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05EF44-B5AE-4F10-84CC-F27CA2ED5AC3}"/>
                </a:ext>
              </a:extLst>
            </p:cNvPr>
            <p:cNvSpPr/>
            <p:nvPr/>
          </p:nvSpPr>
          <p:spPr>
            <a:xfrm>
              <a:off x="7952173" y="4670328"/>
              <a:ext cx="2118266" cy="122545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RPI 3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 err="1">
                  <a:solidFill>
                    <a:schemeClr val="tx1"/>
                  </a:solidFill>
                </a:rPr>
                <a:t>ATmega</a:t>
              </a:r>
              <a:r>
                <a:rPr lang="en-US" altLang="ko-KR" dirty="0">
                  <a:solidFill>
                    <a:schemeClr val="tx1"/>
                  </a:solidFill>
                </a:rPr>
                <a:t> 128</a:t>
              </a:r>
              <a:endParaRPr lang="ko-KR" altLang="en-US" dirty="0"/>
            </a:p>
          </p:txBody>
        </p:sp>
        <p:sp>
          <p:nvSpPr>
            <p:cNvPr id="16" name="모서리가 둥근 직사각형 16">
              <a:extLst>
                <a:ext uri="{FF2B5EF4-FFF2-40B4-BE49-F238E27FC236}">
                  <a16:creationId xmlns:a16="http://schemas.microsoft.com/office/drawing/2014/main" id="{8B117387-0818-4AF8-B6B3-02F317D689C8}"/>
                </a:ext>
              </a:extLst>
            </p:cNvPr>
            <p:cNvSpPr/>
            <p:nvPr/>
          </p:nvSpPr>
          <p:spPr>
            <a:xfrm>
              <a:off x="7966755" y="3670767"/>
              <a:ext cx="2103684" cy="38118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C920(Webcam)</a:t>
              </a:r>
              <a:endParaRPr lang="ko-KR" altLang="en-US" dirty="0"/>
            </a:p>
          </p:txBody>
        </p:sp>
        <p:sp>
          <p:nvSpPr>
            <p:cNvPr id="17" name="모서리가 둥근 직사각형 17">
              <a:extLst>
                <a:ext uri="{FF2B5EF4-FFF2-40B4-BE49-F238E27FC236}">
                  <a16:creationId xmlns:a16="http://schemas.microsoft.com/office/drawing/2014/main" id="{FCAEE59F-26CC-47A7-AEF4-52580CE26C54}"/>
                </a:ext>
              </a:extLst>
            </p:cNvPr>
            <p:cNvSpPr/>
            <p:nvPr/>
          </p:nvSpPr>
          <p:spPr>
            <a:xfrm>
              <a:off x="8090715" y="3576174"/>
              <a:ext cx="530482" cy="19059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8">
              <a:extLst>
                <a:ext uri="{FF2B5EF4-FFF2-40B4-BE49-F238E27FC236}">
                  <a16:creationId xmlns:a16="http://schemas.microsoft.com/office/drawing/2014/main" id="{40A56393-1FCB-4532-9900-64444BCADD05}"/>
                </a:ext>
              </a:extLst>
            </p:cNvPr>
            <p:cNvSpPr/>
            <p:nvPr/>
          </p:nvSpPr>
          <p:spPr>
            <a:xfrm>
              <a:off x="9388653" y="3576880"/>
              <a:ext cx="530482" cy="19059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7633CD1-C9A3-4094-B5F9-267E12AA9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623" y="1841767"/>
            <a:ext cx="5574373" cy="37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9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12" y="322652"/>
            <a:ext cx="10515600" cy="1325563"/>
          </a:xfrm>
        </p:spPr>
        <p:txBody>
          <a:bodyPr/>
          <a:lstStyle/>
          <a:p>
            <a:r>
              <a:rPr lang="ko-KR" altLang="en-US" dirty="0"/>
              <a:t>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3"/>
          <p:cNvGrpSpPr/>
          <p:nvPr/>
        </p:nvGrpSpPr>
        <p:grpSpPr>
          <a:xfrm>
            <a:off x="652435" y="1441575"/>
            <a:ext cx="953717" cy="3733687"/>
            <a:chOff x="722683" y="1441576"/>
            <a:chExt cx="953717" cy="3733687"/>
          </a:xfrm>
        </p:grpSpPr>
        <p:sp>
          <p:nvSpPr>
            <p:cNvPr id="5" name="직사각형 4"/>
            <p:cNvSpPr/>
            <p:nvPr/>
          </p:nvSpPr>
          <p:spPr>
            <a:xfrm>
              <a:off x="723705" y="1441576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4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22684" y="2370845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5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2684" y="3300114"/>
              <a:ext cx="95269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6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22683" y="4245994"/>
              <a:ext cx="952695" cy="9292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7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</p:grpSp>
      <p:grpSp>
        <p:nvGrpSpPr>
          <p:cNvPr id="12" name="그룹 25"/>
          <p:cNvGrpSpPr/>
          <p:nvPr/>
        </p:nvGrpSpPr>
        <p:grpSpPr>
          <a:xfrm>
            <a:off x="2422534" y="1441576"/>
            <a:ext cx="2628437" cy="3724647"/>
            <a:chOff x="2193934" y="1441576"/>
            <a:chExt cx="2628437" cy="3724647"/>
          </a:xfrm>
        </p:grpSpPr>
        <p:sp>
          <p:nvSpPr>
            <p:cNvPr id="6" name="직사각형 5"/>
            <p:cNvSpPr/>
            <p:nvPr/>
          </p:nvSpPr>
          <p:spPr>
            <a:xfrm>
              <a:off x="2193936" y="14415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아이디어 구체화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93936" y="23720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하드웨어 설계 및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영상 출력 테스트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93935" y="3306454"/>
              <a:ext cx="262843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solidFill>
                    <a:schemeClr val="tx1"/>
                  </a:solidFill>
                </a:rPr>
                <a:t>3D </a:t>
              </a:r>
              <a:r>
                <a:rPr lang="ko-KR" altLang="en-US" sz="2500" dirty="0">
                  <a:solidFill>
                    <a:schemeClr val="tx1"/>
                  </a:solidFill>
                </a:rPr>
                <a:t>도면 디자인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및 출력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93934" y="4236954"/>
              <a:ext cx="2628435" cy="92926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모터 제어 및 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제어 장치 만들기</a:t>
              </a:r>
            </a:p>
          </p:txBody>
        </p:sp>
      </p:grpSp>
      <p:grpSp>
        <p:nvGrpSpPr>
          <p:cNvPr id="17" name="그룹 22"/>
          <p:cNvGrpSpPr/>
          <p:nvPr/>
        </p:nvGrpSpPr>
        <p:grpSpPr>
          <a:xfrm>
            <a:off x="6244257" y="1441574"/>
            <a:ext cx="1124287" cy="3717077"/>
            <a:chOff x="6147371" y="1441575"/>
            <a:chExt cx="1124287" cy="3717077"/>
          </a:xfrm>
        </p:grpSpPr>
        <p:sp>
          <p:nvSpPr>
            <p:cNvPr id="10" name="직사각형 9"/>
            <p:cNvSpPr/>
            <p:nvPr/>
          </p:nvSpPr>
          <p:spPr>
            <a:xfrm>
              <a:off x="6147371" y="1441575"/>
              <a:ext cx="1124287" cy="9292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8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48392" y="2370844"/>
              <a:ext cx="1123266" cy="9292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9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47371" y="3300114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10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47371" y="4229383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11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</p:grpSp>
      <p:grpSp>
        <p:nvGrpSpPr>
          <p:cNvPr id="23" name="그룹 24"/>
          <p:cNvGrpSpPr/>
          <p:nvPr/>
        </p:nvGrpSpPr>
        <p:grpSpPr>
          <a:xfrm>
            <a:off x="7919460" y="1434003"/>
            <a:ext cx="2628435" cy="3724648"/>
            <a:chOff x="7665808" y="1441575"/>
            <a:chExt cx="2628435" cy="3724648"/>
          </a:xfrm>
        </p:grpSpPr>
        <p:sp>
          <p:nvSpPr>
            <p:cNvPr id="16" name="직사각형 15"/>
            <p:cNvSpPr/>
            <p:nvPr/>
          </p:nvSpPr>
          <p:spPr>
            <a:xfrm>
              <a:off x="7665808" y="2370844"/>
              <a:ext cx="2628435" cy="92926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프로그램 통합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en-US" altLang="ko-KR" sz="25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2500" dirty="0">
                  <a:solidFill>
                    <a:schemeClr val="tx1"/>
                  </a:solidFill>
                </a:rPr>
                <a:t>차체부품 조립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65808" y="1441575"/>
              <a:ext cx="2628435" cy="92926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영상 처리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665808" y="330011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완성 </a:t>
              </a:r>
              <a:r>
                <a:rPr lang="en-US" altLang="ko-KR" sz="25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2500" dirty="0">
                  <a:solidFill>
                    <a:schemeClr val="tx1"/>
                  </a:solidFill>
                </a:rPr>
                <a:t>테스트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5808" y="423695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최적화 작업 후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출품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398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33</Paragraphs>
  <Words>70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 </dc:creator>
  <cp:lastModifiedBy>김 창현</cp:lastModifiedBy>
  <dc:title>RC카 시뮬레이션</dc:title>
  <dcterms:modified xsi:type="dcterms:W3CDTF">2018-08-26T16:00:44Z</dcterms:modified>
</cp:coreProperties>
</file>